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35" r:id="rId24"/>
    <p:sldId id="331" r:id="rId25"/>
    <p:sldId id="332" r:id="rId26"/>
    <p:sldId id="333" r:id="rId27"/>
    <p:sldId id="334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310" r:id="rId36"/>
    <p:sldId id="286" r:id="rId37"/>
    <p:sldId id="287" r:id="rId38"/>
    <p:sldId id="288" r:id="rId39"/>
    <p:sldId id="289" r:id="rId40"/>
    <p:sldId id="290" r:id="rId41"/>
    <p:sldId id="292" r:id="rId42"/>
    <p:sldId id="293" r:id="rId43"/>
    <p:sldId id="294" r:id="rId44"/>
    <p:sldId id="295" r:id="rId45"/>
    <p:sldId id="315" r:id="rId46"/>
    <p:sldId id="316" r:id="rId47"/>
    <p:sldId id="317" r:id="rId48"/>
    <p:sldId id="318" r:id="rId49"/>
    <p:sldId id="319" r:id="rId50"/>
    <p:sldId id="320" r:id="rId51"/>
    <p:sldId id="322" r:id="rId52"/>
    <p:sldId id="323" r:id="rId53"/>
    <p:sldId id="324" r:id="rId54"/>
    <p:sldId id="325" r:id="rId55"/>
    <p:sldId id="326" r:id="rId56"/>
    <p:sldId id="328" r:id="rId57"/>
    <p:sldId id="341" r:id="rId58"/>
    <p:sldId id="329" r:id="rId59"/>
    <p:sldId id="330" r:id="rId60"/>
    <p:sldId id="336" r:id="rId61"/>
    <p:sldId id="337" r:id="rId62"/>
    <p:sldId id="338" r:id="rId63"/>
    <p:sldId id="339" r:id="rId64"/>
    <p:sldId id="340" r:id="rId65"/>
    <p:sldId id="296" r:id="rId66"/>
    <p:sldId id="297" r:id="rId67"/>
    <p:sldId id="298" r:id="rId68"/>
    <p:sldId id="311" r:id="rId69"/>
    <p:sldId id="299" r:id="rId70"/>
    <p:sldId id="300" r:id="rId71"/>
    <p:sldId id="301" r:id="rId72"/>
    <p:sldId id="302" r:id="rId73"/>
    <p:sldId id="303" r:id="rId74"/>
    <p:sldId id="304" r:id="rId75"/>
    <p:sldId id="305" r:id="rId76"/>
    <p:sldId id="306" r:id="rId77"/>
    <p:sldId id="307" r:id="rId78"/>
    <p:sldId id="308" r:id="rId79"/>
    <p:sldId id="309" r:id="rId80"/>
    <p:sldId id="312" r:id="rId81"/>
    <p:sldId id="313" r:id="rId82"/>
    <p:sldId id="314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printerSettings" Target="printerSettings/printerSettings1.bin"/><Relationship Id="rId86" Type="http://schemas.openxmlformats.org/officeDocument/2006/relationships/presProps" Target="presProps.xml"/><Relationship Id="rId87" Type="http://schemas.openxmlformats.org/officeDocument/2006/relationships/viewProps" Target="viewProps.xml"/><Relationship Id="rId88" Type="http://schemas.openxmlformats.org/officeDocument/2006/relationships/theme" Target="theme/theme1.xml"/><Relationship Id="rId8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00308280"/>
        <c:axId val="692801400"/>
        <c:axId val="0"/>
      </c:bar3DChart>
      <c:catAx>
        <c:axId val="500308280"/>
        <c:scaling>
          <c:orientation val="minMax"/>
        </c:scaling>
        <c:delete val="0"/>
        <c:axPos val="b"/>
        <c:majorTickMark val="out"/>
        <c:minorTickMark val="none"/>
        <c:tickLblPos val="nextTo"/>
        <c:crossAx val="692801400"/>
        <c:crosses val="autoZero"/>
        <c:auto val="1"/>
        <c:lblAlgn val="ctr"/>
        <c:lblOffset val="100"/>
        <c:noMultiLvlLbl val="0"/>
      </c:catAx>
      <c:valAx>
        <c:axId val="692801400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003082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8.png>
</file>

<file path=ppt/media/image19.png>
</file>

<file path=ppt/media/image20.png>
</file>

<file path=ppt/media/image21.png>
</file>

<file path=ppt/media/image22.png>
</file>

<file path=ppt/media/image26.png>
</file>

<file path=ppt/media/image27.png>
</file>

<file path=ppt/media/image28.png>
</file>

<file path=ppt/media/image29.png>
</file>

<file path=ppt/media/image30.png>
</file>

<file path=ppt/media/image33.png>
</file>

<file path=ppt/media/image34.png>
</file>

<file path=ppt/media/image35.png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3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4213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</a:t>
            </a:r>
            <a:r>
              <a:rPr lang="en-US" dirty="0" smtClean="0"/>
              <a:t>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</a:t>
            </a:r>
            <a:r>
              <a:rPr lang="en-US" dirty="0" smtClean="0"/>
              <a:t>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Session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But sometimes we want more flexibility in what constitutes an “interesting node”</a:t>
            </a:r>
          </a:p>
          <a:p>
            <a:pPr lvl="1"/>
            <a:r>
              <a:rPr lang="en-US" dirty="0" smtClean="0"/>
              <a:t>And in how we ask for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Can index nodes and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511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Index&lt;Node&gt; </a:t>
            </a:r>
            <a:r>
              <a:rPr lang="en-US" sz="2200" dirty="0" smtClean="0">
                <a:latin typeface="Courier New"/>
                <a:cs typeface="Courier New"/>
              </a:rPr>
              <a:t>index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name"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6604</TotalTime>
  <Words>3343</Words>
  <Application>Microsoft Macintosh PowerPoint</Application>
  <PresentationFormat>On-screen Show (4:3)</PresentationFormat>
  <Paragraphs>572</Paragraphs>
  <Slides>82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Practical Session</vt:lpstr>
      <vt:lpstr>Koan 2</vt:lpstr>
      <vt:lpstr>Koan 3</vt:lpstr>
      <vt:lpstr>Indexing a Graph?</vt:lpstr>
      <vt:lpstr>Graphs are self-indexing</vt:lpstr>
      <vt:lpstr>Lucene</vt:lpstr>
      <vt:lpstr>Creating an Index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175</cp:revision>
  <dcterms:created xsi:type="dcterms:W3CDTF">2011-03-08T13:24:17Z</dcterms:created>
  <dcterms:modified xsi:type="dcterms:W3CDTF">2011-03-28T11:07:44Z</dcterms:modified>
</cp:coreProperties>
</file>

<file path=docProps/thumbnail.jpeg>
</file>